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2" r:id="rId4"/>
    <p:sldId id="263" r:id="rId5"/>
    <p:sldId id="258" r:id="rId6"/>
    <p:sldId id="259" r:id="rId7"/>
    <p:sldId id="260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F1304-7683-4E5B-9728-C0DF94E6C08F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7AD2C-825F-44DF-92A6-D077903945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F1304-7683-4E5B-9728-C0DF94E6C08F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7AD2C-825F-44DF-92A6-D07790394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F1304-7683-4E5B-9728-C0DF94E6C08F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7AD2C-825F-44DF-92A6-D07790394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F1304-7683-4E5B-9728-C0DF94E6C08F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7AD2C-825F-44DF-92A6-D07790394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F1304-7683-4E5B-9728-C0DF94E6C08F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7AD2C-825F-44DF-92A6-D077903945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F1304-7683-4E5B-9728-C0DF94E6C08F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7AD2C-825F-44DF-92A6-D07790394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F1304-7683-4E5B-9728-C0DF94E6C08F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7AD2C-825F-44DF-92A6-D07790394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F1304-7683-4E5B-9728-C0DF94E6C08F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7AD2C-825F-44DF-92A6-D07790394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F1304-7683-4E5B-9728-C0DF94E6C08F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7AD2C-825F-44DF-92A6-D077903945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F1304-7683-4E5B-9728-C0DF94E6C08F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7AD2C-825F-44DF-92A6-D07790394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F1304-7683-4E5B-9728-C0DF94E6C08F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7AD2C-825F-44DF-92A6-D077903945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05F1304-7683-4E5B-9728-C0DF94E6C08F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B47AD2C-825F-44DF-92A6-D077903945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«Музей кукол»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 descr="https://shkolabuduschego.ru/wp-content/uploads/2017/03/kukla-v-russkom-narodnom-kostyu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698" y="1857364"/>
            <a:ext cx="7846807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2.wp.com/syl.ru/misc/i/ai/307446/1721856.jpg"/>
          <p:cNvPicPr>
            <a:picLocks noChangeAspect="1" noChangeArrowheads="1"/>
          </p:cNvPicPr>
          <p:nvPr/>
        </p:nvPicPr>
        <p:blipFill>
          <a:blip r:embed="rId2"/>
          <a:srcRect b="50268"/>
          <a:stretch>
            <a:fillRect/>
          </a:stretch>
        </p:blipFill>
        <p:spPr bwMode="auto">
          <a:xfrm>
            <a:off x="1000100" y="1714488"/>
            <a:ext cx="7908325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71538" y="274638"/>
            <a:ext cx="8072462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Схема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atreshki-opt.ru/wp-content/uploads/matryoshka-fukuruma.jpg"/>
          <p:cNvPicPr>
            <a:picLocks noChangeAspect="1" noChangeArrowheads="1"/>
          </p:cNvPicPr>
          <p:nvPr/>
        </p:nvPicPr>
        <p:blipFill>
          <a:blip r:embed="rId2"/>
          <a:srcRect l="3854" t="26562" r="5016"/>
          <a:stretch>
            <a:fillRect/>
          </a:stretch>
        </p:blipFill>
        <p:spPr bwMode="auto">
          <a:xfrm>
            <a:off x="1357258" y="1785926"/>
            <a:ext cx="7786742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00100" y="285728"/>
            <a:ext cx="8143900" cy="11430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Фукурума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00100" y="274638"/>
            <a:ext cx="81439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Матрешка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 descr="https://go4.imgsmail.ru/imgpreview?key=5bc3fd1fd5c07a81&amp;mb=imgdb_preview_2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27602"/>
            <a:ext cx="7377128" cy="4001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go2.imgsmail.ru/imgpreview?key=4a6c1fa75ce1b0f5&amp;mb=imgdb_preview_4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928670"/>
            <a:ext cx="3286148" cy="5337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00100" y="0"/>
            <a:ext cx="8143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Дымковская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кукла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o1.imgsmail.ru/imgpreview?key=6aa2acce68aaf61c&amp;mb=imgdb_preview_218"/>
          <p:cNvPicPr/>
          <p:nvPr/>
        </p:nvPicPr>
        <p:blipFill>
          <a:blip r:embed="rId2"/>
          <a:srcRect l="10406" r="17230" b="6422"/>
          <a:stretch>
            <a:fillRect/>
          </a:stretch>
        </p:blipFill>
        <p:spPr bwMode="auto">
          <a:xfrm>
            <a:off x="3643306" y="1214422"/>
            <a:ext cx="3286148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Коллодия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tdata.ru/u23/photoBD4C/20483442244-0/original.jpg"/>
          <p:cNvPicPr/>
          <p:nvPr/>
        </p:nvPicPr>
        <p:blipFill>
          <a:blip r:embed="rId2"/>
          <a:srcRect l="7843" t="9302" r="3922" b="2326"/>
          <a:stretch>
            <a:fillRect/>
          </a:stretch>
        </p:blipFill>
        <p:spPr bwMode="auto">
          <a:xfrm>
            <a:off x="1428728" y="1428736"/>
            <a:ext cx="350046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Пеленашки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https://rockulica.ru/public/41wepicdy.gif"/>
          <p:cNvPicPr/>
          <p:nvPr/>
        </p:nvPicPr>
        <p:blipFill>
          <a:blip r:embed="rId3"/>
          <a:srcRect l="8772" t="3704" r="7017" b="1852"/>
          <a:stretch>
            <a:fillRect/>
          </a:stretch>
        </p:blipFill>
        <p:spPr bwMode="auto">
          <a:xfrm>
            <a:off x="5214942" y="2786058"/>
            <a:ext cx="3786214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ranamasterov.ru/img/i2012/02/19/sam_4409.jpg"/>
          <p:cNvPicPr/>
          <p:nvPr/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3428992" y="1357298"/>
            <a:ext cx="3286148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00100" y="274638"/>
            <a:ext cx="81439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Кукла «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Утешница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»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4.searchmasterclass.net/uploads/posts/2013-06-21/image_1883431.jpg"/>
          <p:cNvPicPr/>
          <p:nvPr/>
        </p:nvPicPr>
        <p:blipFill>
          <a:blip r:embed="rId2"/>
          <a:srcRect l="2500" t="3125" r="3750" b="5078"/>
          <a:stretch>
            <a:fillRect/>
          </a:stretch>
        </p:blipFill>
        <p:spPr bwMode="auto">
          <a:xfrm>
            <a:off x="1285852" y="857232"/>
            <a:ext cx="3286148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https://go4.imgsmail.ru/imgpreview?key=444feeb1162d710c&amp;mb=imgdb_preview_1942"/>
          <p:cNvPicPr/>
          <p:nvPr/>
        </p:nvPicPr>
        <p:blipFill>
          <a:blip r:embed="rId3"/>
          <a:srcRect l="4874" t="4340" r="9011"/>
          <a:stretch>
            <a:fillRect/>
          </a:stretch>
        </p:blipFill>
        <p:spPr bwMode="auto">
          <a:xfrm>
            <a:off x="4857752" y="3000372"/>
            <a:ext cx="3786214" cy="3148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000101" y="0"/>
            <a:ext cx="8143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Кукла «Травница - кубышка» 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kstati.news/upload/iblock/28e/28eb2cc274d6dbbc016c670317adbb4c.jpg"/>
          <p:cNvPicPr>
            <a:picLocks noChangeAspect="1" noChangeArrowheads="1"/>
          </p:cNvPicPr>
          <p:nvPr/>
        </p:nvPicPr>
        <p:blipFill>
          <a:blip r:embed="rId2"/>
          <a:srcRect t="13366"/>
          <a:stretch>
            <a:fillRect/>
          </a:stretch>
        </p:blipFill>
        <p:spPr bwMode="auto">
          <a:xfrm>
            <a:off x="2000232" y="1142984"/>
            <a:ext cx="6419850" cy="4167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178</TotalTime>
  <Words>22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«Музей кукол»</vt:lpstr>
      <vt:lpstr>Фукурума </vt:lpstr>
      <vt:lpstr>Матрешка</vt:lpstr>
      <vt:lpstr>Слайд 4</vt:lpstr>
      <vt:lpstr>Коллодия</vt:lpstr>
      <vt:lpstr>Пеленашки</vt:lpstr>
      <vt:lpstr>Кукла «Утешница» </vt:lpstr>
      <vt:lpstr>Слайд 8</vt:lpstr>
      <vt:lpstr>Слайд 9</vt:lpstr>
      <vt:lpstr>Схема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16</cp:revision>
  <dcterms:created xsi:type="dcterms:W3CDTF">2020-03-09T10:43:17Z</dcterms:created>
  <dcterms:modified xsi:type="dcterms:W3CDTF">2020-03-15T14:37:09Z</dcterms:modified>
</cp:coreProperties>
</file>